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6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3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7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7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6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3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8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8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9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ED57C-8F14-4224-A936-54CA97D0E6BE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801D-32D2-4A79-AA63-3A2C34661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58112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 лояльности</a:t>
            </a:r>
            <a:endParaRPr lang="ru-RU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65" y="371237"/>
            <a:ext cx="5516424" cy="14141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463" y="1785392"/>
            <a:ext cx="3840427" cy="2880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28534" y="6250497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2014 – 2015 г.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4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487" y="446821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Рекомендованный </a:t>
            </a:r>
            <a:r>
              <a:rPr lang="ru-RU" sz="2000" b="1" dirty="0" err="1" smtClean="0">
                <a:latin typeface="Century Gothic" panose="020B0502020202020204" pitchFamily="34" charset="0"/>
              </a:rPr>
              <a:t>экспозитор</a:t>
            </a:r>
            <a:r>
              <a:rPr lang="ru-RU" sz="2000" b="1" dirty="0" smtClean="0">
                <a:latin typeface="Century Gothic" panose="020B0502020202020204" pitchFamily="34" charset="0"/>
              </a:rPr>
              <a:t> межкомнатных дверей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pic>
        <p:nvPicPr>
          <p:cNvPr id="1028" name="Picture 4" descr="http://lplit.ru/upload/iblock/cc9/cc918ca6a88d5e1b8433712d689527b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94" y="1700808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plit.ru/upload/iblock/0eb/0eb8a27eaa3f664d6b43276bb3d30c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7" y="1484784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plit.ru/upload/iblock/705/705df7dfbedaf11ee322f6119682b9b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840" y="1700808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plit.ru/upload/iblock/6a2/6a29fc41e679a085e86580b15090399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44" y="1486542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lplit.ru/upload/iblock/d72/d72142f807b05a5705730f2025d8b82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15886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lplit.ru/upload/iblock/cd4/cd464b0037e0bfdca83695f210c7daf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151" y="1484784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lplit.ru/upload/iblock/76a/76a7b29bd651774bea8bffdb3fa43b6f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241" y="1715886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африканский орех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034" y="1486542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58348"/>
              </p:ext>
            </p:extLst>
          </p:nvPr>
        </p:nvGraphicFramePr>
        <p:xfrm>
          <a:off x="179512" y="4149080"/>
          <a:ext cx="8784976" cy="2412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8114"/>
                <a:gridCol w="1562206"/>
                <a:gridCol w="1584176"/>
                <a:gridCol w="1440160"/>
                <a:gridCol w="1296145"/>
                <a:gridCol w="1584175"/>
              </a:tblGrid>
              <a:tr h="600067">
                <a:tc gridSpan="6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entury Gothic" panose="020B0502020202020204" pitchFamily="34" charset="0"/>
                        </a:rPr>
                        <a:t>Наименование</a:t>
                      </a:r>
                      <a:r>
                        <a:rPr lang="ru-RU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entury Gothic" panose="020B0502020202020204" pitchFamily="34" charset="0"/>
                        </a:rPr>
                        <a:t> модели, декор</a:t>
                      </a:r>
                      <a:endParaRPr lang="ru-RU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Полотна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первого плана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 XIII</a:t>
                      </a:r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 Орех африканский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 Орех капучино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Hispania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XXIX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Куба </a:t>
                      </a:r>
                      <a:r>
                        <a:rPr lang="ru-RU" sz="1400" baseline="0" dirty="0" err="1" smtClean="0">
                          <a:latin typeface="Century Gothic" panose="020B0502020202020204" pitchFamily="34" charset="0"/>
                        </a:rPr>
                        <a:t>махагон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XV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Дуб серый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Gemina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XXXIII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Орех Африканский 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9726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Полотна второго плана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XIV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Орех капучино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    Орех Африканский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Hispania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XXIV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Карамель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Ferrata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III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Дуб коричневый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entury Gothic" panose="020B0502020202020204" pitchFamily="34" charset="0"/>
                        </a:rPr>
                        <a:t>Gemina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XXXI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Орех капучино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50" name="Picture 26" descr="http://lplit.ru/upload/iblock/eec/eeceba4e1b5513ae96e5e768a57203d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888" y="1484784"/>
            <a:ext cx="884415" cy="21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27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7" y="1572360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5" y="2466472"/>
            <a:ext cx="493787" cy="6583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19" y="4221088"/>
            <a:ext cx="1681554" cy="24008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4" y="4917475"/>
            <a:ext cx="3932505" cy="10081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7" y="3398150"/>
            <a:ext cx="493787" cy="658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670719"/>
            <a:ext cx="470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  <a:ea typeface="Adobe Kaiti Std R" pitchFamily="18" charset="-128"/>
              </a:rPr>
              <a:t>Цена </a:t>
            </a:r>
            <a:r>
              <a:rPr lang="ru-RU" sz="2400" dirty="0" err="1" smtClean="0">
                <a:latin typeface="Century Gothic" panose="020B0502020202020204" pitchFamily="34" charset="0"/>
                <a:ea typeface="Adobe Kaiti Std R" pitchFamily="18" charset="-128"/>
              </a:rPr>
              <a:t>экспозитора</a:t>
            </a:r>
            <a:r>
              <a:rPr lang="ru-RU" dirty="0" smtClean="0">
                <a:latin typeface="Century Gothic" panose="020B0502020202020204" pitchFamily="34" charset="0"/>
                <a:ea typeface="Adobe Kaiti Std R" pitchFamily="18" charset="-128"/>
              </a:rPr>
              <a:t>    </a:t>
            </a:r>
            <a:r>
              <a:rPr lang="en-US" sz="2400" b="1" dirty="0" smtClean="0">
                <a:latin typeface="Trajan Pro" pitchFamily="18" charset="0"/>
                <a:ea typeface="Adobe Kaiti Std R" pitchFamily="18" charset="-128"/>
              </a:rPr>
              <a:t>DEALER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9632" y="2564831"/>
            <a:ext cx="4700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  <a:ea typeface="Adobe Kaiti Std R" pitchFamily="18" charset="-128"/>
              </a:rPr>
              <a:t>Цена </a:t>
            </a:r>
            <a:r>
              <a:rPr lang="ru-RU" sz="2400" dirty="0" err="1" smtClean="0">
                <a:latin typeface="Century Gothic" panose="020B0502020202020204" pitchFamily="34" charset="0"/>
                <a:ea typeface="Adobe Kaiti Std R" pitchFamily="18" charset="-128"/>
              </a:rPr>
              <a:t>экспозитора</a:t>
            </a:r>
            <a:r>
              <a:rPr lang="ru-RU" dirty="0" smtClean="0">
                <a:latin typeface="Century Gothic" panose="020B0502020202020204" pitchFamily="34" charset="0"/>
                <a:ea typeface="Adobe Kaiti Std R" pitchFamily="18" charset="-128"/>
              </a:rPr>
              <a:t>       </a:t>
            </a:r>
            <a:r>
              <a:rPr lang="en-US" sz="2400" b="1" dirty="0" smtClean="0">
                <a:latin typeface="Trajan Pro" pitchFamily="18" charset="0"/>
                <a:ea typeface="Adobe Kaiti Std R" pitchFamily="18" charset="-128"/>
              </a:rPr>
              <a:t>SALER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9632" y="3496508"/>
            <a:ext cx="510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  <a:ea typeface="Adobe Kaiti Std R" pitchFamily="18" charset="-128"/>
              </a:rPr>
              <a:t>Цена </a:t>
            </a:r>
            <a:r>
              <a:rPr lang="ru-RU" sz="2400" dirty="0" err="1" smtClean="0">
                <a:latin typeface="Century Gothic" panose="020B0502020202020204" pitchFamily="34" charset="0"/>
                <a:ea typeface="Adobe Kaiti Std R" pitchFamily="18" charset="-128"/>
              </a:rPr>
              <a:t>экспозитора</a:t>
            </a:r>
            <a:r>
              <a:rPr lang="ru-RU" dirty="0" smtClean="0">
                <a:latin typeface="Century Gothic" panose="020B0502020202020204" pitchFamily="34" charset="0"/>
                <a:ea typeface="Adobe Kaiti Std R" pitchFamily="18" charset="-128"/>
              </a:rPr>
              <a:t>    </a:t>
            </a:r>
            <a:r>
              <a:rPr lang="en-US" sz="2400" b="1" dirty="0" smtClean="0">
                <a:latin typeface="Trajan Pro" pitchFamily="18" charset="0"/>
                <a:ea typeface="Adobe Kaiti Std R" pitchFamily="18" charset="-128"/>
              </a:rPr>
              <a:t>SHOPPER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6777" y="1639941"/>
            <a:ext cx="23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rajan Pro" pitchFamily="18" charset="0"/>
              </a:rPr>
              <a:t>17 674 </a:t>
            </a:r>
            <a:r>
              <a:rPr lang="ru-RU" sz="2800" b="1" dirty="0" smtClean="0">
                <a:solidFill>
                  <a:srgbClr val="FF0000"/>
                </a:solidFill>
              </a:rPr>
              <a:t>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6777" y="2534053"/>
            <a:ext cx="23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latin typeface="Trajan Pro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rajan Pro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197</a:t>
            </a:r>
            <a:r>
              <a:rPr lang="en-US" sz="2800" b="1" dirty="0" smtClean="0">
                <a:solidFill>
                  <a:srgbClr val="FF0000"/>
                </a:solidFill>
                <a:latin typeface="Trajan Pro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руб.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6776" y="3465730"/>
            <a:ext cx="23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-</a:t>
            </a:r>
            <a:r>
              <a:rPr lang="ru-RU" sz="2800" b="1" dirty="0">
                <a:solidFill>
                  <a:srgbClr val="FF0000"/>
                </a:solidFill>
                <a:latin typeface="Trajan Pro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rajan Pro" pitchFamily="18" charset="0"/>
              </a:rPr>
              <a:t> 4 876</a:t>
            </a:r>
            <a:r>
              <a:rPr lang="en-US" sz="2800" b="1" dirty="0" smtClean="0">
                <a:solidFill>
                  <a:srgbClr val="FF0000"/>
                </a:solidFill>
                <a:latin typeface="Trajan Pro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280307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487" y="446821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Бесплатная рекламная продукция межкомнатных дверей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97710"/>
              </p:ext>
            </p:extLst>
          </p:nvPr>
        </p:nvGraphicFramePr>
        <p:xfrm>
          <a:off x="463487" y="1276609"/>
          <a:ext cx="8428993" cy="2775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6305"/>
                <a:gridCol w="2160240"/>
                <a:gridCol w="2016224"/>
                <a:gridCol w="201622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Gothic" panose="020B0502020202020204" pitchFamily="34" charset="0"/>
                        </a:rPr>
                        <a:t>Наименование: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 Gothic" panose="020B0502020202020204" pitchFamily="34" charset="0"/>
                        </a:rPr>
                        <a:t>DEALER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 Gothic" panose="020B0502020202020204" pitchFamily="34" charset="0"/>
                        </a:rPr>
                        <a:t>SALER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 Gothic" panose="020B0502020202020204" pitchFamily="34" charset="0"/>
                        </a:rPr>
                        <a:t>SHOPPER</a:t>
                      </a:r>
                      <a:endParaRPr lang="ru-RU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Буклет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Неограниченно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Неограниченно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Неограниченно</a:t>
                      </a:r>
                    </a:p>
                  </a:txBody>
                  <a:tcPr/>
                </a:tc>
              </a:tr>
              <a:tr h="45695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Интерьерный каталог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60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30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5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0541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Бренд – Бук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10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5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1-3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497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Бренд – Бокс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30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15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entury Gothic" panose="020B0502020202020204" pitchFamily="34" charset="0"/>
                        </a:rPr>
                        <a:t>1-3 шт.</a:t>
                      </a:r>
                      <a:endParaRPr lang="ru-RU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19" y="4221088"/>
            <a:ext cx="1681554" cy="240088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4" y="4917475"/>
            <a:ext cx="3932505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1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383906"/>
            <a:ext cx="717647" cy="9568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9" y="1659292"/>
            <a:ext cx="717647" cy="9568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9" y="5157192"/>
            <a:ext cx="717647" cy="9568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9" y="4005064"/>
            <a:ext cx="717647" cy="9568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5" y="2852936"/>
            <a:ext cx="717647" cy="9568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2619" y="39918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  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Нужно расширить ассортимент реализуемых товаров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0024" y="172222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  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Есть потребность в замене </a:t>
            </a:r>
            <a:r>
              <a:rPr lang="ru-RU" sz="2400" b="1" i="1" dirty="0" err="1" smtClean="0">
                <a:latin typeface="Century Gothic" panose="020B0502020202020204" pitchFamily="34" charset="0"/>
              </a:rPr>
              <a:t>малоликвидной</a:t>
            </a:r>
            <a:r>
              <a:rPr lang="ru-RU" sz="2400" b="1" i="1" dirty="0" smtClean="0">
                <a:latin typeface="Century Gothic" panose="020B0502020202020204" pitchFamily="34" charset="0"/>
              </a:rPr>
              <a:t> продукции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2619" y="291586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Century Gothic" panose="020B0502020202020204" pitchFamily="34" charset="0"/>
              </a:rPr>
              <a:t>Хотите повысить рентабельность компании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2619" y="406799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  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Необходимы стабильные поставки в течении всего года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4524" y="522012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anose="020B0502020202020204" pitchFamily="34" charset="0"/>
              </a:rPr>
              <a:t>   </a:t>
            </a:r>
            <a:r>
              <a:rPr lang="ru-RU" sz="2400" b="1" i="1" dirty="0" smtClean="0">
                <a:latin typeface="Century Gothic" panose="020B0502020202020204" pitchFamily="34" charset="0"/>
              </a:rPr>
              <a:t>Ваши амбиции и возможности говорят о готовности сотрудничать напрямую с заводом производителем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40024" y="399186"/>
            <a:ext cx="7416824" cy="8309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40024" y="1722224"/>
            <a:ext cx="7416824" cy="8309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41105" y="5220124"/>
            <a:ext cx="7416824" cy="120032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40024" y="4067995"/>
            <a:ext cx="7416824" cy="8309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40024" y="2915868"/>
            <a:ext cx="7416824" cy="83099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4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8929"/>
            <a:ext cx="2494032" cy="15587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8929"/>
            <a:ext cx="4731097" cy="1212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98884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Century Gothic" panose="020B0502020202020204" pitchFamily="34" charset="0"/>
              </a:rPr>
              <a:t>     В </a:t>
            </a:r>
            <a:r>
              <a:rPr lang="ru-RU" sz="1200" i="1" dirty="0">
                <a:latin typeface="Century Gothic" panose="020B0502020202020204" pitchFamily="34" charset="0"/>
              </a:rPr>
              <a:t>Сентябре 2014 года на российском рынке межкомнатных дверей появилась новая, уникальная продукция под брендом - </a:t>
            </a:r>
            <a:r>
              <a:rPr lang="en-US" sz="1200" b="1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Alleanza</a:t>
            </a:r>
            <a:r>
              <a:rPr lang="en-US" sz="12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 doors</a:t>
            </a:r>
            <a:r>
              <a:rPr lang="ru-RU" sz="1200" i="1" dirty="0">
                <a:latin typeface="Century Gothic" panose="020B0502020202020204" pitchFamily="34" charset="0"/>
              </a:rPr>
              <a:t>, не имеющая на сегодняшний день аналогов в качественном и дизайнерском исполнении. Данный продукт был скрупулёзно создан Российскими и Итальянскими разработчиками, включив в себя все передовые европейские технологии и тренды, умело адаптированные к Российскому потребителю. В группу разработчиков вошли передовые дизайнеры и технологи, чьи многочисленные работы уже признаны специалистами на европейском рынке.</a:t>
            </a:r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i="1" dirty="0">
                <a:latin typeface="Century Gothic" panose="020B0502020202020204" pitchFamily="34" charset="0"/>
              </a:rPr>
              <a:t> </a:t>
            </a:r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i="1" dirty="0">
                <a:latin typeface="Century Gothic" panose="020B0502020202020204" pitchFamily="34" charset="0"/>
              </a:rPr>
              <a:t>    Для организации производства, установлен новый, современный деревообрабатывающий комплекс, разработанный европейскими специалистами специально по заказу ПГ «Союз», примененная эксклюзивная технология изготовления, позволила существенно увеличить срок службы изделий. В качестве облицовочных материалов используются покрытия только общепризнанных мировых брендов, превосходящие по эксплуатационным характеристикам натуральные материалы и практически ничем не уступающие им с эстетической точки зрения. В качестве основы используются исключительно экологически чистые инновационные материалы, преимущественно разработанные и производимые ПГ «Союз».</a:t>
            </a:r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i="1" dirty="0">
                <a:latin typeface="Century Gothic" panose="020B0502020202020204" pitchFamily="34" charset="0"/>
              </a:rPr>
              <a:t> </a:t>
            </a:r>
            <a:endParaRPr lang="ru-RU" sz="1200" dirty="0">
              <a:latin typeface="Century Gothic" panose="020B0502020202020204" pitchFamily="34" charset="0"/>
            </a:endParaRPr>
          </a:p>
          <a:p>
            <a:r>
              <a:rPr lang="ru-RU" sz="1200" i="1" dirty="0">
                <a:latin typeface="Century Gothic" panose="020B0502020202020204" pitchFamily="34" charset="0"/>
              </a:rPr>
              <a:t>     Главной отличительной особенностью продукта, будет сохранение высочайших эталонов качества изготовления, превосходящих все имеющиеся российские и зарубежные аналоги, а так же постоянное обновление коллекций, модельного ряда и используемых отделочных материалов, позволив и в дальнейшем отслеживать мировые тренды, умело адаптируя их на Российский рынок межкомнатных дверей.</a:t>
            </a:r>
            <a:endParaRPr lang="ru-RU" sz="1200" dirty="0">
              <a:latin typeface="Century Gothic" panose="020B050202020202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482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22" y="186362"/>
            <a:ext cx="1366979" cy="1196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9752" y="415987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rajan Pro" pitchFamily="18" charset="0"/>
              </a:rPr>
              <a:t>DEALER</a:t>
            </a:r>
            <a:endParaRPr lang="ru-RU" sz="4400" b="1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714" y="192037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Первая и Вторая отгрузка по предоплате, далее кредитуем с отсрочкой платежа 21 день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714" y="14055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Предоставим цену по прайс – листу  «Крупный опт»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714" y="269923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Гарантируем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</a:rPr>
              <a:t>переадресацию клиентов по закрепленной территории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1276378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2" y="1952437"/>
            <a:ext cx="493787" cy="6583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2677002"/>
            <a:ext cx="493787" cy="65838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7" y="5696325"/>
            <a:ext cx="493787" cy="6583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3332333"/>
            <a:ext cx="493787" cy="65838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4050450"/>
            <a:ext cx="493787" cy="6583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6" y="4841618"/>
            <a:ext cx="493787" cy="65838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41714" y="3307581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Оформим 7 точек продаж </a:t>
            </a:r>
            <a:r>
              <a:rPr lang="ru-RU" sz="2000" dirty="0" err="1" smtClean="0">
                <a:latin typeface="Century Gothic" panose="020B0502020202020204" pitchFamily="34" charset="0"/>
              </a:rPr>
              <a:t>экспозиторами</a:t>
            </a:r>
            <a:r>
              <a:rPr lang="ru-RU" sz="2000" dirty="0" smtClean="0">
                <a:latin typeface="Century Gothic" panose="020B0502020202020204" pitchFamily="34" charset="0"/>
              </a:rPr>
              <a:t> дверей со скидкой 50% от установленной цены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1714" y="402569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>
                <a:latin typeface="Century Gothic" panose="020B0502020202020204" pitchFamily="34" charset="0"/>
              </a:rPr>
              <a:t>Совместно участвуем в рекламе на масс медиа часть затрат берем на себя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41714" y="481686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Разместим 5 </a:t>
            </a:r>
            <a:r>
              <a:rPr lang="ru-RU" sz="2000" dirty="0" err="1" smtClean="0">
                <a:latin typeface="Century Gothic" panose="020B0502020202020204" pitchFamily="34" charset="0"/>
              </a:rPr>
              <a:t>биг</a:t>
            </a:r>
            <a:r>
              <a:rPr lang="ru-RU" sz="2000" dirty="0" smtClean="0">
                <a:latin typeface="Century Gothic" panose="020B0502020202020204" pitchFamily="34" charset="0"/>
              </a:rPr>
              <a:t>-бордов по закрепленной территории на 2 месяца, 50% затрат берем на себя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1714" y="5825461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Обеспечим бесплатной рекламной продукцией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8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714" y="269923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Организуем семинар на Вашей территории, 50% затрат взяв на себя, 2 семинара в год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714" y="216998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Проведем обучение Вашего персонала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714" y="3407121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Сократим время на составление заявки, за счет единой упрощённой формы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1382469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" y="2040852"/>
            <a:ext cx="493787" cy="6583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1" y="2699235"/>
            <a:ext cx="493787" cy="65838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41714" y="1382469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Разместим на едином сайте </a:t>
            </a: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www.alleanzadoors.com 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</a:rPr>
              <a:t>адреса Ваших точек продаж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3407121"/>
            <a:ext cx="493787" cy="6583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000" y="4221088"/>
            <a:ext cx="1681554" cy="24008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4" y="4917475"/>
            <a:ext cx="3932505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415987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rajan Pro" pitchFamily="18" charset="0"/>
              </a:rPr>
              <a:t>SALER</a:t>
            </a:r>
            <a:endParaRPr lang="ru-RU" sz="4400" b="1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714" y="192037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Первая и Вторая отгрузка по предоплате, далее кредитуем с отсрочкой платежа 14 дней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714" y="14055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Предоставим цену по прайс – листу  «Средний опт»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1276378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2" y="1952437"/>
            <a:ext cx="493787" cy="6583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2677002"/>
            <a:ext cx="493787" cy="65838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7" y="5696325"/>
            <a:ext cx="493787" cy="6583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3332333"/>
            <a:ext cx="493787" cy="65838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4050450"/>
            <a:ext cx="493787" cy="6583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6" y="4841618"/>
            <a:ext cx="493787" cy="65838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41714" y="265225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Оформим 5 точек продаж </a:t>
            </a:r>
            <a:r>
              <a:rPr lang="ru-RU" sz="2000" dirty="0" err="1" smtClean="0">
                <a:latin typeface="Century Gothic" panose="020B0502020202020204" pitchFamily="34" charset="0"/>
              </a:rPr>
              <a:t>экспозиторами</a:t>
            </a:r>
            <a:r>
              <a:rPr lang="ru-RU" sz="2000" dirty="0" smtClean="0">
                <a:latin typeface="Century Gothic" panose="020B0502020202020204" pitchFamily="34" charset="0"/>
              </a:rPr>
              <a:t> дверей со скидкой 70% от установленной цены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1714" y="3307581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Совместно участвуем в рекламе на масс медиа часть затрат берем на себя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1714" y="402569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Разместим 2 </a:t>
            </a:r>
            <a:r>
              <a:rPr lang="ru-RU" sz="2000" dirty="0" err="1" smtClean="0">
                <a:latin typeface="Century Gothic" panose="020B0502020202020204" pitchFamily="34" charset="0"/>
              </a:rPr>
              <a:t>биг</a:t>
            </a:r>
            <a:r>
              <a:rPr lang="ru-RU" sz="2000" dirty="0" err="1">
                <a:latin typeface="Century Gothic" panose="020B0502020202020204" pitchFamily="34" charset="0"/>
              </a:rPr>
              <a:t>-</a:t>
            </a:r>
            <a:r>
              <a:rPr lang="ru-RU" sz="2000" dirty="0" err="1" smtClean="0">
                <a:latin typeface="Century Gothic" panose="020B0502020202020204" pitchFamily="34" charset="0"/>
              </a:rPr>
              <a:t>борда</a:t>
            </a:r>
            <a:r>
              <a:rPr lang="ru-RU" sz="2000" dirty="0" smtClean="0">
                <a:latin typeface="Century Gothic" panose="020B0502020202020204" pitchFamily="34" charset="0"/>
              </a:rPr>
              <a:t> по закрепленной территории на 2 месяца, 70% затрат берем на себя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1714" y="497075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Обеспечим бесплатной рекламной продукцией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0620"/>
            <a:ext cx="1551939" cy="113963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41714" y="5671573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Разместим на едином сайте </a:t>
            </a: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www.alleanzadoors.com 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</a:rPr>
              <a:t>адреса Ваших точек продаж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5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1714" y="269923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Приведем покупателя за счет масштабной рекламы в соц. сетях и на интернет ресурсах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714" y="1511605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Проведем обучение Вашего персонала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714" y="201610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Сократим время на составление заявки, за счет единой упрощённой формы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1382469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" y="2040852"/>
            <a:ext cx="493787" cy="6583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1" y="2699235"/>
            <a:ext cx="493787" cy="65838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3407121"/>
            <a:ext cx="493787" cy="6583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000" y="4221088"/>
            <a:ext cx="1681554" cy="24008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4" y="4917475"/>
            <a:ext cx="3932505" cy="10081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41714" y="3382369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Заинтересуем покупателя специальной программой, в которой можно оценить сочетание наших дверей с популярными декорами напольных и настенных покрытий 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7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415987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rajan Pro" pitchFamily="18" charset="0"/>
              </a:rPr>
              <a:t>SHOPPER</a:t>
            </a:r>
            <a:endParaRPr lang="ru-RU" sz="4400" b="1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429146"/>
            <a:ext cx="3095473" cy="7935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1714" y="140551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Предоставим цену по прайс – листу  «Мелкий опт»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1276378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2" y="1952437"/>
            <a:ext cx="493787" cy="6583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2677002"/>
            <a:ext cx="493787" cy="65838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7" y="5696325"/>
            <a:ext cx="493787" cy="6583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3332333"/>
            <a:ext cx="493787" cy="65838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3" y="4050450"/>
            <a:ext cx="493787" cy="6583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6" y="4841618"/>
            <a:ext cx="493787" cy="65838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25485" y="19276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Оформим 1 - 3 точки продаж </a:t>
            </a:r>
            <a:r>
              <a:rPr lang="ru-RU" sz="2000" dirty="0" err="1" smtClean="0">
                <a:latin typeface="Century Gothic" panose="020B0502020202020204" pitchFamily="34" charset="0"/>
              </a:rPr>
              <a:t>экспозиторами</a:t>
            </a:r>
            <a:r>
              <a:rPr lang="ru-RU" sz="2000" dirty="0" smtClean="0">
                <a:latin typeface="Century Gothic" panose="020B0502020202020204" pitchFamily="34" charset="0"/>
              </a:rPr>
              <a:t> дверей со скидкой 90% от установленной цены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5485" y="3461469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Обеспечим бесплатной рекламной продукцией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1714" y="267700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Разместим на едином сайте </a:t>
            </a: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www.alleanzadoors.com 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</a:rPr>
              <a:t>адреса Ваших точек продаж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909" y="236700"/>
            <a:ext cx="1178428" cy="117842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25485" y="417958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anose="020B0502020202020204" pitchFamily="34" charset="0"/>
              </a:rPr>
              <a:t>- Проведем обучение Вашего персонала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1714" y="481686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Сократим время на составление заявки, за счет единой упрощённой формы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1714" y="5671573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Приведем покупателя за счет масштабной рекламы в соц. сетях и на интернет ресурсах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8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6821"/>
            <a:ext cx="3304938" cy="847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3450" y="1357717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Бесплатно предоставим баннер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3" y="1382469"/>
            <a:ext cx="493787" cy="6583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" y="2040852"/>
            <a:ext cx="493787" cy="6583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000" y="4221088"/>
            <a:ext cx="1681554" cy="24008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4" y="4917475"/>
            <a:ext cx="3932505" cy="10081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43449" y="204085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- </a:t>
            </a:r>
            <a:r>
              <a:rPr lang="ru-RU" sz="2000" dirty="0" smtClean="0">
                <a:latin typeface="Century Gothic" panose="020B0502020202020204" pitchFamily="34" charset="0"/>
              </a:rPr>
              <a:t>Заинтересуем покупателя по средствам обновляемой программы, где можно оценить наши двери в сочетании с популярными декорами напольных и настенных покрытий 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12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627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Программа лояльности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Блинов Тарас Владимирович</dc:creator>
  <cp:lastModifiedBy>Блинов Тарас Владимирович</cp:lastModifiedBy>
  <cp:revision>52</cp:revision>
  <cp:lastPrinted>2014-09-17T15:24:23Z</cp:lastPrinted>
  <dcterms:created xsi:type="dcterms:W3CDTF">2014-09-12T08:28:36Z</dcterms:created>
  <dcterms:modified xsi:type="dcterms:W3CDTF">2014-09-21T14:31:55Z</dcterms:modified>
</cp:coreProperties>
</file>